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61" r:id="rId5"/>
    <p:sldId id="265" r:id="rId6"/>
    <p:sldId id="266" r:id="rId7"/>
    <p:sldId id="267" r:id="rId8"/>
    <p:sldId id="277" r:id="rId9"/>
    <p:sldId id="279" r:id="rId10"/>
    <p:sldId id="281" r:id="rId11"/>
    <p:sldId id="282" r:id="rId12"/>
    <p:sldId id="280" r:id="rId13"/>
    <p:sldId id="275" r:id="rId14"/>
    <p:sldId id="276" r:id="rId15"/>
    <p:sldId id="274" r:id="rId16"/>
    <p:sldId id="286" r:id="rId17"/>
    <p:sldId id="268" r:id="rId18"/>
    <p:sldId id="273" r:id="rId19"/>
    <p:sldId id="284" r:id="rId20"/>
    <p:sldId id="271" r:id="rId21"/>
    <p:sldId id="283" r:id="rId22"/>
    <p:sldId id="272" r:id="rId23"/>
    <p:sldId id="270" r:id="rId24"/>
    <p:sldId id="285" r:id="rId25"/>
    <p:sldId id="287" r:id="rId26"/>
    <p:sldId id="26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8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07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2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1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0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1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7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63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2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7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6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6FDA2-CA1D-FA4E-9A0F-F3C58991649A}" type="datetimeFigureOut">
              <a:rPr lang="en-US" smtClean="0"/>
              <a:t>5/9/17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8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biblegateway.com/passage/?search=Isaiah+55%3A8-9&amp;version=ES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biblegateway.com/passage/?search=Jeremiah+29%3A11&amp;version=ESV" TargetMode="External"/><Relationship Id="rId3" Type="http://schemas.openxmlformats.org/officeDocument/2006/relationships/hyperlink" Target="https://www.biblegateway.com/passage/?search=Romans+8%3A28&amp;version=ESV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9144000" cy="672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2528" y="-1090163"/>
            <a:ext cx="6827667" cy="879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1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67" y="510639"/>
            <a:ext cx="8662390" cy="599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5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342254" y="-930581"/>
            <a:ext cx="6539809" cy="881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6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94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6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3" y="225631"/>
            <a:ext cx="8882743" cy="630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6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0722" y="549277"/>
            <a:ext cx="873104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625529"/>
                </a:solidFill>
                <a:latin typeface="Corbel" charset="0"/>
                <a:hlinkClick r:id="rId2"/>
              </a:rPr>
              <a:t>Isaiah 55:8-9</a:t>
            </a:r>
            <a:r>
              <a:rPr lang="en-US" sz="3200" b="1" dirty="0">
                <a:solidFill>
                  <a:srgbClr val="625529"/>
                </a:solidFill>
                <a:latin typeface="Corbel" charset="0"/>
              </a:rPr>
              <a:t> </a:t>
            </a:r>
            <a:r>
              <a:rPr lang="en-US" sz="3200" dirty="0" smtClean="0">
                <a:solidFill>
                  <a:srgbClr val="444444"/>
                </a:solidFill>
                <a:latin typeface="Corbel" charset="0"/>
              </a:rPr>
              <a:t> </a:t>
            </a:r>
            <a:endParaRPr lang="en-US" sz="3200" b="1" dirty="0">
              <a:solidFill>
                <a:srgbClr val="625529"/>
              </a:solidFill>
              <a:latin typeface="Corbel" charset="0"/>
            </a:endParaRPr>
          </a:p>
          <a:p>
            <a:r>
              <a:rPr lang="en-US" sz="3200" dirty="0">
                <a:solidFill>
                  <a:srgbClr val="000000"/>
                </a:solidFill>
                <a:latin typeface="Corbel" charset="0"/>
              </a:rPr>
              <a:t>For my thoughts are not your thoughts, neither are your ways my ways, declares the </a:t>
            </a:r>
            <a:r>
              <a:rPr lang="en-US" sz="3200" cap="small" dirty="0">
                <a:solidFill>
                  <a:srgbClr val="000000"/>
                </a:solidFill>
                <a:latin typeface="Corbel" charset="0"/>
              </a:rPr>
              <a:t>Lord</a:t>
            </a:r>
            <a:r>
              <a:rPr lang="en-US" sz="3200" dirty="0">
                <a:solidFill>
                  <a:srgbClr val="000000"/>
                </a:solidFill>
                <a:latin typeface="Corbel" charset="0"/>
              </a:rPr>
              <a:t>. For as the heavens are higher than the earth, so are my ways higher than your ways and my thoughts than your thoughts.</a:t>
            </a:r>
          </a:p>
          <a:p>
            <a:r>
              <a:rPr lang="en-US" dirty="0">
                <a:solidFill>
                  <a:srgbClr val="000000"/>
                </a:solidFill>
                <a:latin typeface="Corbel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Corbel" charset="0"/>
              </a:rPr>
            </a:br>
            <a:endParaRPr lang="en-US" b="0" i="0" dirty="0">
              <a:solidFill>
                <a:srgbClr val="000000"/>
              </a:solidFill>
              <a:effectLst/>
              <a:latin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24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7" y="252660"/>
            <a:ext cx="8242975" cy="769441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MIRACLES AND PRAYER</a:t>
            </a:r>
            <a:endParaRPr lang="en-US" sz="4400" b="1" dirty="0">
              <a:ln w="3810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7548" y="1728463"/>
            <a:ext cx="64085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Safety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Homes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Jobs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Health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5622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56" y="338282"/>
            <a:ext cx="8247608" cy="600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nam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16" y="443826"/>
            <a:ext cx="6038014" cy="592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llSizeRen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4" y="446813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47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1225" y="292114"/>
            <a:ext cx="845082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625529"/>
                </a:solidFill>
                <a:latin typeface="Corbel" charset="0"/>
                <a:hlinkClick r:id="rId2"/>
              </a:rPr>
              <a:t>Jeremiah 29:11</a:t>
            </a:r>
            <a:r>
              <a:rPr lang="en-US" sz="4000" b="1" dirty="0">
                <a:solidFill>
                  <a:srgbClr val="625529"/>
                </a:solidFill>
                <a:latin typeface="Corbel" charset="0"/>
              </a:rPr>
              <a:t> </a:t>
            </a:r>
            <a:endParaRPr lang="en-US" sz="4000" b="1" dirty="0" smtClean="0">
              <a:solidFill>
                <a:srgbClr val="625529"/>
              </a:solidFill>
              <a:latin typeface="Corbel" charset="0"/>
            </a:endParaRPr>
          </a:p>
          <a:p>
            <a:r>
              <a:rPr lang="en-US" sz="4000" dirty="0" smtClean="0">
                <a:solidFill>
                  <a:srgbClr val="000000"/>
                </a:solidFill>
                <a:latin typeface="Corbel" charset="0"/>
              </a:rPr>
              <a:t>For </a:t>
            </a:r>
            <a:r>
              <a:rPr lang="en-US" sz="4000" dirty="0">
                <a:solidFill>
                  <a:srgbClr val="000000"/>
                </a:solidFill>
                <a:latin typeface="Corbel" charset="0"/>
              </a:rPr>
              <a:t>I know the plans I have for you, declares the </a:t>
            </a:r>
            <a:r>
              <a:rPr lang="en-US" sz="4000" cap="small" dirty="0">
                <a:solidFill>
                  <a:srgbClr val="000000"/>
                </a:solidFill>
                <a:latin typeface="Corbel" charset="0"/>
              </a:rPr>
              <a:t>Lord</a:t>
            </a:r>
            <a:r>
              <a:rPr lang="en-US" sz="4000" dirty="0">
                <a:solidFill>
                  <a:srgbClr val="000000"/>
                </a:solidFill>
                <a:latin typeface="Corbel" charset="0"/>
              </a:rPr>
              <a:t>, plans for welfare and not for evil, to give you a future and a hope</a:t>
            </a:r>
            <a:r>
              <a:rPr lang="en-US" sz="4000" dirty="0" smtClean="0">
                <a:solidFill>
                  <a:srgbClr val="000000"/>
                </a:solidFill>
                <a:latin typeface="Corbel" charset="0"/>
              </a:rPr>
              <a:t>.</a:t>
            </a:r>
          </a:p>
          <a:p>
            <a:r>
              <a:rPr lang="en-US" sz="4000" b="1" dirty="0">
                <a:hlinkClick r:id="rId3"/>
              </a:rPr>
              <a:t>Romans 8:28</a:t>
            </a:r>
            <a:r>
              <a:rPr lang="en-US" sz="4000" b="1" dirty="0"/>
              <a:t> </a:t>
            </a:r>
            <a:endParaRPr lang="en-US" sz="4000" b="1" dirty="0" smtClean="0"/>
          </a:p>
          <a:p>
            <a:r>
              <a:rPr lang="en-US" sz="4000" dirty="0" smtClean="0"/>
              <a:t>And </a:t>
            </a:r>
            <a:r>
              <a:rPr lang="en-US" sz="4000" dirty="0"/>
              <a:t>we know that for those who love God all things work together for good, for those who are called according to his purpose.</a:t>
            </a:r>
          </a:p>
          <a:p>
            <a:endParaRPr lang="en-US" sz="4000" b="0" i="0" dirty="0">
              <a:solidFill>
                <a:srgbClr val="000000"/>
              </a:solidFill>
              <a:effectLst/>
              <a:latin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2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53" y="138729"/>
            <a:ext cx="8915580" cy="668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04" y="108866"/>
            <a:ext cx="4983283" cy="33221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523" y="2845706"/>
            <a:ext cx="5349724" cy="401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8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2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382"/>
            <a:ext cx="9151488" cy="663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63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2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6589"/>
            <a:ext cx="9097351" cy="6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3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8" y="233317"/>
            <a:ext cx="9091152" cy="662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5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4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53961" cy="644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7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802" y="126998"/>
            <a:ext cx="4868883" cy="662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0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52992" y="-1181939"/>
            <a:ext cx="6242923" cy="901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12</Words>
  <Application>Microsoft Macintosh PowerPoint</Application>
  <PresentationFormat>On-screen Show (4:3)</PresentationFormat>
  <Paragraphs>12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Calibri</vt:lpstr>
      <vt:lpstr>Corbel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Microsoft Office User</cp:lastModifiedBy>
  <cp:revision>21</cp:revision>
  <dcterms:created xsi:type="dcterms:W3CDTF">2013-05-13T10:25:16Z</dcterms:created>
  <dcterms:modified xsi:type="dcterms:W3CDTF">2017-05-09T03:58:37Z</dcterms:modified>
</cp:coreProperties>
</file>